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77E5C-EBCC-468C-97B3-48A589DC33D4}" type="datetimeFigureOut">
              <a:rPr lang="fr-FR" smtClean="0"/>
              <a:t>10/12/2015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71B5E-5B9C-4558-8858-2CA8AE328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88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71B5E-5B9C-4558-8858-2CA8AE32801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37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F6B8-84E7-4064-A5B4-8A3CF7817003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8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933D7-4ABC-4508-A630-A537DDDE1D5D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4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1957-FD8D-4CE0-9D81-91665636C2E2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14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8CCF-F8CE-47BE-90AF-192835949B5F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18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F979-81C6-411F-AF6E-31D18E6DFD83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FF4A-D3FB-414C-B9CF-2F1F5F393240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DFC7-F755-4480-A06A-D08EC590D9CC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7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6E13-F4BD-4867-8D3C-CBD1D4675CCB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42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353D1-4FBE-4203-969E-D3DE8B4C6B5C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4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6CA3-AF73-4B92-B610-5777F3964BF1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2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82C0-EC2E-484A-A091-2E709196B2E8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1E53F-58EC-447F-8CF6-1AC415FE420A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9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4A6D-7B13-498C-B390-5F0F99F66BCD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1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C29BA-35E1-4351-A8BD-4448D7A89761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96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6E69-E713-4206-8FEC-96844D88AA8A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4A3B-A952-4E73-AE76-1D93CD0F8BCD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6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AEC06-1C63-4D5E-B525-1B5832291DA6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5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4FF13B-B6E0-42B8-AD2D-E4C460E4D98B}" type="datetime1">
              <a:rPr lang="en-US" smtClean="0"/>
              <a:t>12/10/2015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wp-content/uploads/2011/10/Raspi-PGB001.png" TargetMode="External"/><Relationship Id="rId2" Type="http://schemas.openxmlformats.org/officeDocument/2006/relationships/hyperlink" Target="http://www.robotistan.com/Data/EditorFiles/&#220;r&#252;nler%20A&#231;&#305;klama%20/Case%5b1%5d.p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41534" y="436418"/>
            <a:ext cx="9779696" cy="1660359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ThermoPi</a:t>
            </a:r>
            <a:r>
              <a:rPr lang="fr-F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fr-FR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Connected</a:t>
            </a: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</a:t>
            </a: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Station</a:t>
            </a:r>
            <a:endParaRPr lang="fr-F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780745" y="6263915"/>
            <a:ext cx="2389318" cy="327385"/>
          </a:xfrm>
        </p:spPr>
        <p:txBody>
          <a:bodyPr>
            <a:no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UCL – P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3.CAP.13 – SINF11BA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170063" y="62261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61" y="2096778"/>
            <a:ext cx="5105316" cy="26788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63254" y="5637193"/>
            <a:ext cx="2041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Melvin Campos 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Casares</a:t>
            </a:r>
          </a:p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Gauthier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Fossion</a:t>
            </a:r>
            <a:endPara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Crispin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Mutani</a:t>
            </a:r>
            <a:endPara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Pablo </a:t>
            </a:r>
            <a:r>
              <a:rPr lang="fr-F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Wauthelet</a:t>
            </a:r>
            <a:endParaRPr lang="fr-BE" sz="1400" dirty="0"/>
          </a:p>
        </p:txBody>
      </p:sp>
    </p:spTree>
    <p:extLst>
      <p:ext uri="{BB962C8B-B14F-4D97-AF65-F5344CB8AC3E}">
        <p14:creationId xmlns:p14="http://schemas.microsoft.com/office/powerpoint/2010/main" val="1176943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9170" y="0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des matières</a:t>
            </a:r>
            <a:b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34753" y="1513608"/>
            <a:ext cx="10018713" cy="3124201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Contexte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performances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 possibles d’utilisation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</a:t>
            </a:r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102299" y="625734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53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3424" y="0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Contexte </a:t>
            </a: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d’utilisation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2280" y="2098964"/>
            <a:ext cx="9821000" cy="3172690"/>
          </a:xfrm>
        </p:spPr>
        <p:txBody>
          <a:bodyPr>
            <a:norm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éveloppement station météo autonome et intelligent sur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</a:t>
            </a:r>
          </a:p>
          <a:p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ThermoPi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croit en l'idée d' un thermomètre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SmartConnected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»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Utilisations variées, adaptations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possibles</a:t>
            </a:r>
            <a:endParaRPr lang="fr-FR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196553" y="6106122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61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7665" y="-72736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et performances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79863"/>
            <a:ext cx="10018713" cy="4111337"/>
          </a:xfrm>
        </p:spPr>
        <p:txBody>
          <a:bodyPr>
            <a:norm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Prélèvement température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humidité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Accès via PC / Mobile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Sauvegarde mesures (= traçabilité)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Génération de graphes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Prédiction température précise à court terme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Moyenne température et humidité 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Plafonds minimum / maximum définis par l’utilisateur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Alarme lorsque plafonds atteints / dépassés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24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7665" y="-72736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 possibles d’utilisation de </a:t>
            </a:r>
            <a:r>
              <a:rPr lang="fr-F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ThermoPi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79863"/>
            <a:ext cx="10018713" cy="4111337"/>
          </a:xfrm>
        </p:spPr>
        <p:txBody>
          <a:bodyPr>
            <a:norm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Fleuriste : préservation des fleurs (conditions idéales)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Salle de serveurs (surveillance à distance)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Travail d’isolation de bâtiments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bien d’autres encore !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7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7665" y="-72736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SMART ThermoPi Trailer - PP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8450" y="1679575"/>
            <a:ext cx="7308850" cy="4111625"/>
          </a:xfrm>
          <a:prstGeom prst="rect">
            <a:avLst/>
          </a:prstGeom>
          <a:solidFill>
            <a:srgbClr val="000000"/>
          </a:solidFill>
          <a:ln w="177800" cap="flat">
            <a:solidFill>
              <a:srgbClr val="0D0D0D"/>
            </a:solidFill>
            <a:miter lim="800000"/>
          </a:ln>
          <a:effectLst>
            <a:outerShdw blurRad="190500" dist="215900" dir="3000000" algn="tr" rotWithShape="0">
              <a:srgbClr val="000000">
                <a:alpha val="20000"/>
              </a:srgbClr>
            </a:outerShdw>
          </a:effectLst>
          <a:scene3d>
            <a:camera prst="perspectiveContrastingLeftFacing" fov="3300000">
              <a:rot lat="0" lon="1200000" rev="0"/>
            </a:camera>
            <a:lightRig rig="balanced" dir="t">
              <a:rot lat="0" lon="0" rev="4200000"/>
            </a:lightRig>
          </a:scene3d>
          <a:sp3d extrusionH="635000" prstMaterial="metal">
            <a:bevelT w="190500" h="12700" prst="slope"/>
            <a:extrusionClr>
              <a:srgbClr val="010000"/>
            </a:extrusionClr>
            <a:contourClr>
              <a:srgbClr val="000000"/>
            </a:contourClr>
          </a:sp3d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6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  <p:sp>
        <p:nvSpPr>
          <p:cNvPr id="7" name="Sous-titre 2"/>
          <p:cNvSpPr txBox="1">
            <a:spLocks/>
          </p:cNvSpPr>
          <p:nvPr/>
        </p:nvSpPr>
        <p:spPr>
          <a:xfrm>
            <a:off x="9085811" y="6263915"/>
            <a:ext cx="2084252" cy="327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Musique :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Coldplay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Bird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4166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 smtClean="0"/>
              <a:t>Sources</a:t>
            </a:r>
            <a:endParaRPr lang="fr-BE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1986743" y="3996267"/>
            <a:ext cx="9516280" cy="1388534"/>
          </a:xfrm>
        </p:spPr>
        <p:txBody>
          <a:bodyPr>
            <a:normAutofit/>
          </a:bodyPr>
          <a:lstStyle/>
          <a:p>
            <a:r>
              <a:rPr lang="fr-BE" sz="1800" dirty="0">
                <a:hlinkClick r:id="rId2"/>
              </a:rPr>
              <a:t>http://www.robotistan.com/Data/</a:t>
            </a:r>
            <a:r>
              <a:rPr lang="fr-BE" sz="1800" dirty="0" err="1">
                <a:hlinkClick r:id="rId2"/>
              </a:rPr>
              <a:t>EditorFiles</a:t>
            </a:r>
            <a:r>
              <a:rPr lang="fr-BE" sz="1800" dirty="0">
                <a:hlinkClick r:id="rId2"/>
              </a:rPr>
              <a:t>/Ürünler%20Açıklama%20/Case[1].</a:t>
            </a:r>
            <a:r>
              <a:rPr lang="fr-BE" sz="1800" dirty="0" smtClean="0">
                <a:hlinkClick r:id="rId2"/>
              </a:rPr>
              <a:t>png</a:t>
            </a:r>
            <a:endParaRPr lang="fr-BE" sz="1800" dirty="0" smtClean="0"/>
          </a:p>
          <a:p>
            <a:r>
              <a:rPr lang="fr-BE" sz="1800" dirty="0">
                <a:hlinkClick r:id="rId3"/>
              </a:rPr>
              <a:t>https://</a:t>
            </a:r>
            <a:r>
              <a:rPr lang="fr-BE" sz="1800" dirty="0" smtClean="0">
                <a:hlinkClick r:id="rId3"/>
              </a:rPr>
              <a:t>www.raspberrypi.org/wp-content/uploads/2011/10/Raspi-PGB001.png</a:t>
            </a:r>
            <a:endParaRPr lang="fr-BE" sz="1800" dirty="0" smtClean="0"/>
          </a:p>
        </p:txBody>
      </p:sp>
      <p:sp>
        <p:nvSpPr>
          <p:cNvPr id="7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161</TotalTime>
  <Words>144</Words>
  <Application>Microsoft Office PowerPoint</Application>
  <PresentationFormat>Grand écran</PresentationFormat>
  <Paragraphs>42</Paragraphs>
  <Slides>7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Parallaxe</vt:lpstr>
      <vt:lpstr>ThermoPi SMART Connected Weather Station</vt:lpstr>
      <vt:lpstr>Table des matières  </vt:lpstr>
      <vt:lpstr>Contexte d’utilisation</vt:lpstr>
      <vt:lpstr>Fonctionnalités et performances</vt:lpstr>
      <vt:lpstr>Cas possibles d’utilisation de ThermoPi</vt:lpstr>
      <vt:lpstr>Présentation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ThermoPi  La station météo autonome</dc:title>
  <dc:creator>Kassiam Mutani;melvin@camposbe.net</dc:creator>
  <cp:lastModifiedBy>Melvin Campos Casares</cp:lastModifiedBy>
  <cp:revision>29</cp:revision>
  <dcterms:created xsi:type="dcterms:W3CDTF">2015-12-10T15:53:16Z</dcterms:created>
  <dcterms:modified xsi:type="dcterms:W3CDTF">2015-12-10T19:57:05Z</dcterms:modified>
</cp:coreProperties>
</file>